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2E8A9D-4F06-49CB-B98D-CEF2EC778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1100C87-D6FE-4B33-B0B5-4C032D9EB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7BE3B55-5C46-41D3-9D8D-8C6235D54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0F92-C174-43F7-9261-B80A11019471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EF1CE25-B30B-453D-BC3A-3F5A78D06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15193D-A3F6-4D0B-89A6-65F54B407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BF-889D-4E73-A9F3-D8407D76A4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979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7E74EC-64E9-4D2E-B1B7-9B0A473A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8A2C315-8B47-4260-A9CE-C1675EC52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F36C2E-D2BA-4E99-BE02-78ADE375C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0F92-C174-43F7-9261-B80A11019471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F425FBB-B263-4443-A210-CBD25B8A1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06F560-030C-4375-9011-3C21BA919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BF-889D-4E73-A9F3-D8407D76A4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695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A3D590F-73F7-4837-8BA4-58E78E4AD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93B7DE4-85FF-4AA3-B17E-650FA5055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5ED4B26-C89A-498F-B8F2-FC93FA576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0F92-C174-43F7-9261-B80A11019471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C246D6-AC87-4CFC-A942-A79641A6F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0F4835-26A0-441A-BFAF-36458C94A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BF-889D-4E73-A9F3-D8407D76A4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24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1ED335-9A0C-4F0C-9068-F23D8B22F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CE6A0D-58FD-4A9F-A0A7-F4987D550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F04D35C-4ACA-4CDE-8CBB-E279D526F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0F92-C174-43F7-9261-B80A11019471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E92990-EAC9-4CB8-9F71-4C4A991E6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3C49F1A-56CC-4AF8-8677-CC012967D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BF-889D-4E73-A9F3-D8407D76A4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450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A6F4C3-0C0B-463B-9CBE-81585D50D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FDC3BE1-9B07-4EB3-9F7E-C7DACF8CD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8FDA108-071F-4F92-8022-1F985DC1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0F92-C174-43F7-9261-B80A11019471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6286C2-9F72-4E66-B2A1-3A87BF66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51B4C01-6E41-4A5B-91F7-75ADC330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BF-889D-4E73-A9F3-D8407D76A4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02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A5F581-4B8B-4FED-BF2A-B28E6DA29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40564E-CBAC-4DC2-8085-B30475AB39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3E655D0-5D88-4067-8A86-E46E141DD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A6FF7AC-E034-4B08-BD95-0F2D4B8A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0F92-C174-43F7-9261-B80A11019471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BF63194-788C-41A5-A27C-5D5234ECB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327AAA9-E23D-4A0B-BABE-B25848BEE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BF-889D-4E73-A9F3-D8407D76A4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522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C23820-809F-4609-AAF7-087C0FF3B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8D19521-C59D-47D7-8C38-CCEE1DFB9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E90F4F9-7DB4-4D76-9AFC-05E71245A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9D0CD24-8BB5-45CB-8B45-6ECC41133A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5ABF896-8215-40E2-B997-7D5ACC452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8379F2B-FF9C-4059-A691-934F96FE0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0F92-C174-43F7-9261-B80A11019471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5F22DE8-FA17-4837-8D7B-313BC6CB9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BAF288D-3AEE-40F9-8ADA-179AD96F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BF-889D-4E73-A9F3-D8407D76A4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40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058632-18E1-4ABD-8529-13A8AD6DD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F06F40E-962F-43F3-A426-4C9AF646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0F92-C174-43F7-9261-B80A11019471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29C2ADD-4AFD-4A6F-B6C7-BB596625A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074D30F-7200-425B-A481-92BDECABB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BF-889D-4E73-A9F3-D8407D76A4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907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5014E71-632B-4868-A115-9E6A0C186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0F92-C174-43F7-9261-B80A11019471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DB2F1E0-72C6-470F-8458-5DDFF80A0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47BB07D-2F2D-43FB-9A3E-4D79F76F3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BF-889D-4E73-A9F3-D8407D76A4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95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EE4D55-A529-42B3-8951-F3FE9DF99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E577B1-F946-4053-BE60-203F39924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8D4C742-A3BB-4361-A175-C71FBD221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1630807-BC9F-4469-AC5C-15C50C557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0F92-C174-43F7-9261-B80A11019471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95DF05B-F5C1-4B6F-9B77-494B5B590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4B3504D-FD47-4BD5-A455-39E0E315F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BF-889D-4E73-A9F3-D8407D76A4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634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04B70B-1726-4396-8C36-ABBA1F212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15112F4-93F7-45AF-B797-3B9DC43D14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F9D33EA-4A4E-43B6-8D0F-2D49AABEE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F79CDBE-D27C-4CD5-B667-FF12BEA48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50F92-C174-43F7-9261-B80A11019471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3E65A89-AC84-4B57-BACF-D8C241A12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ECB36B0-8B3C-47E7-9BFA-164DF8AE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98BF-889D-4E73-A9F3-D8407D76A4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60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450DD8A-43CA-4BD5-8661-98E142752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70E0D18-EE78-4645-A09A-719106992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384DDAA-3BB3-408B-B180-8CB6D04F73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50F92-C174-43F7-9261-B80A11019471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B095333-2510-4DD8-ADCA-227A1F3726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9DE56C9-F82E-4176-8A8E-D817ED3B8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F98BF-889D-4E73-A9F3-D8407D76A4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95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osoba, wewnątrz, okno, ściana&#10;&#10;Opis wygenerowany automatycznie">
            <a:extLst>
              <a:ext uri="{FF2B5EF4-FFF2-40B4-BE49-F238E27FC236}">
                <a16:creationId xmlns:a16="http://schemas.microsoft.com/office/drawing/2014/main" id="{D8A73DB9-A708-41BF-8A27-17A3244FF6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E7AFBEE-992D-4C8C-B083-DF07B80C8B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pl-PL" sz="4400" b="1" dirty="0" err="1">
                <a:latin typeface="+mn-lt"/>
              </a:rPr>
              <a:t>Nigella</a:t>
            </a:r>
            <a:r>
              <a:rPr lang="pl-PL" sz="4400" b="1" dirty="0">
                <a:latin typeface="+mn-lt"/>
              </a:rPr>
              <a:t> </a:t>
            </a:r>
            <a:r>
              <a:rPr lang="pl-PL" sz="4400" b="1" dirty="0" err="1">
                <a:latin typeface="+mn-lt"/>
              </a:rPr>
              <a:t>Lawson</a:t>
            </a:r>
            <a:endParaRPr lang="pl-PL" sz="4400" b="1" dirty="0">
              <a:latin typeface="+mn-lt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346FA0-2D5A-47C1-B051-F0DAF80BB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endParaRPr lang="pl-PL" sz="20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40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Obraz zawierający osoba, wewnątrz, kuchnia, mężczyzna&#10;&#10;Opis wygenerowany automatycznie">
            <a:extLst>
              <a:ext uri="{FF2B5EF4-FFF2-40B4-BE49-F238E27FC236}">
                <a16:creationId xmlns:a16="http://schemas.microsoft.com/office/drawing/2014/main" id="{3B972374-7806-4873-8681-E577A75458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ACE2C72-0190-4328-AB31-28DDDFB4E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021" y="3231931"/>
            <a:ext cx="3852041" cy="1834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pl-PL" b="1" dirty="0">
                <a:latin typeface="+mn-lt"/>
              </a:rPr>
              <a:t>Jamie Oliver </a:t>
            </a:r>
            <a:endParaRPr lang="en-US" b="1" dirty="0">
              <a:latin typeface="+mn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88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Obraz zawierający mężczyzna, osoba, ściana, trzymający&#10;&#10;Opis wygenerowany automatycznie">
            <a:extLst>
              <a:ext uri="{FF2B5EF4-FFF2-40B4-BE49-F238E27FC236}">
                <a16:creationId xmlns:a16="http://schemas.microsoft.com/office/drawing/2014/main" id="{26DF652A-6501-4878-8D59-6678B48C77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6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96CFAF3-A88D-430F-89C4-89E52D4CA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1975" y="3231930"/>
            <a:ext cx="3982087" cy="18918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pl-PL" b="1" dirty="0">
                <a:latin typeface="+mn-lt"/>
              </a:rPr>
              <a:t>Gordon Ramsay</a:t>
            </a:r>
            <a:endParaRPr lang="en-US" b="1" dirty="0">
              <a:latin typeface="+mn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9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Obraz zawierający osoba, kobieta, odzież, zewnętrzne&#10;&#10;Opis wygenerowany automatycznie">
            <a:extLst>
              <a:ext uri="{FF2B5EF4-FFF2-40B4-BE49-F238E27FC236}">
                <a16:creationId xmlns:a16="http://schemas.microsoft.com/office/drawing/2014/main" id="{EC1A636D-B6F0-4F97-97E7-CD260BB565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3" b="2141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B08E98D-EECF-4D37-B514-9381A21EBFDF}"/>
              </a:ext>
            </a:extLst>
          </p:cNvPr>
          <p:cNvSpPr txBox="1"/>
          <p:nvPr/>
        </p:nvSpPr>
        <p:spPr>
          <a:xfrm>
            <a:off x="8446956" y="4354352"/>
            <a:ext cx="30021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 err="1"/>
              <a:t>Rachael</a:t>
            </a:r>
            <a:r>
              <a:rPr lang="pl-PL" sz="4400" b="1" dirty="0"/>
              <a:t> Ray</a:t>
            </a:r>
          </a:p>
        </p:txBody>
      </p:sp>
    </p:spTree>
    <p:extLst>
      <p:ext uri="{BB962C8B-B14F-4D97-AF65-F5344CB8AC3E}">
        <p14:creationId xmlns:p14="http://schemas.microsoft.com/office/powerpoint/2010/main" val="52507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Obraz zawierający mężczyzna, koszula, stojące&#10;&#10;Opis wygenerowany automatycznie">
            <a:extLst>
              <a:ext uri="{FF2B5EF4-FFF2-40B4-BE49-F238E27FC236}">
                <a16:creationId xmlns:a16="http://schemas.microsoft.com/office/drawing/2014/main" id="{004B555E-A321-48EB-938B-D4546693EA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5893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4BFDFB9-AF46-4EB7-A622-C36ED9C50D93}"/>
              </a:ext>
            </a:extLst>
          </p:cNvPr>
          <p:cNvSpPr txBox="1"/>
          <p:nvPr/>
        </p:nvSpPr>
        <p:spPr>
          <a:xfrm>
            <a:off x="8472179" y="4354352"/>
            <a:ext cx="27362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 err="1"/>
              <a:t>Bobby</a:t>
            </a:r>
            <a:r>
              <a:rPr lang="pl-PL" sz="4400" b="1" dirty="0"/>
              <a:t> </a:t>
            </a:r>
            <a:r>
              <a:rPr lang="pl-PL" sz="4400" b="1" dirty="0" err="1"/>
              <a:t>Flay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22966325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Panoramiczny</PresentationFormat>
  <Paragraphs>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Nigella Lawson</vt:lpstr>
      <vt:lpstr>Jamie Oliver </vt:lpstr>
      <vt:lpstr>Gordon Ramsay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Nigella Lawson</dc:title>
  <dc:creator>Agnieszka Gerwatowska</dc:creator>
  <cp:lastModifiedBy>Agnieszka Gerwatowska</cp:lastModifiedBy>
  <cp:revision>2</cp:revision>
  <dcterms:created xsi:type="dcterms:W3CDTF">2020-06-16T22:25:50Z</dcterms:created>
  <dcterms:modified xsi:type="dcterms:W3CDTF">2020-06-16T22:30:38Z</dcterms:modified>
</cp:coreProperties>
</file>