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_rels/data1.xml.rels" ContentType="application/vnd.openxmlformats-package.relationships+xml"/>
  <Override PartName="/ppt/diagrams/_rels/drawing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media/image28.jpeg" ContentType="image/jpeg"/>
  <Override PartName="/ppt/media/image1.png" ContentType="image/png"/>
  <Override PartName="/ppt/media/image31.png" ContentType="image/png"/>
  <Override PartName="/ppt/media/image7.jpeg" ContentType="image/jpeg"/>
  <Override PartName="/ppt/media/image2.png" ContentType="image/png"/>
  <Override PartName="/ppt/media/image3.jpeg" ContentType="image/jpeg"/>
  <Override PartName="/ppt/media/image21.png" ContentType="image/png"/>
  <Override PartName="/ppt/media/image6.jpeg" ContentType="image/jpeg"/>
  <Override PartName="/ppt/media/image4.png" ContentType="image/png"/>
  <Override PartName="/ppt/media/image5.jpeg" ContentType="image/jpeg"/>
  <Override PartName="/ppt/media/image8.png" ContentType="image/png"/>
  <Override PartName="/ppt/media/image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media/image29.png" ContentType="image/png"/>
  <Override PartName="/ppt/media/image15.jpeg" ContentType="image/jpeg"/>
  <Override PartName="/ppt/media/image16.jpeg" ContentType="image/jpeg"/>
  <Override PartName="/ppt/media/image17.png" ContentType="image/png"/>
  <Override PartName="/ppt/media/image18.jpeg" ContentType="image/jpeg"/>
  <Override PartName="/ppt/media/OOXDiagramDataRels1_0.jpg" ContentType="image/jpg"/>
  <Override PartName="/ppt/media/image40.jpeg" ContentType="image/jpeg"/>
  <Override PartName="/ppt/media/OOXDiagramDrawingRels1_0.jpg" ContentType="image/jpg"/>
  <Override PartName="/ppt/media/image19.png" ContentType="image/png"/>
  <Override PartName="/ppt/media/image20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jpeg" ContentType="image/jpeg"/>
  <Override PartName="/ppt/media/image26.png" ContentType="image/png"/>
  <Override PartName="/ppt/media/image27.jpeg" ContentType="image/jpeg"/>
  <Override PartName="/ppt/media/image30.jpeg" ContentType="image/jpeg"/>
  <Override PartName="/ppt/media/image32.png" ContentType="image/png"/>
  <Override PartName="/ppt/media/image33.jpeg" ContentType="image/jpeg"/>
  <Override PartName="/ppt/media/image34.png" ContentType="image/png"/>
  <Override PartName="/ppt/media/image35.jpeg" ContentType="image/jpeg"/>
  <Override PartName="/ppt/media/image36.jpeg" ContentType="image/jpeg"/>
  <Override PartName="/ppt/media/image37.jpeg" ContentType="image/jpeg"/>
  <Override PartName="/ppt/media/image38.png" ContentType="image/png"/>
  <Override PartName="/ppt/media/image39.jpeg" ContentType="image/jpeg"/>
  <Override PartName="/ppt/media/image4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
</Relationships>
</file>

<file path=ppt/diagrams/_rels/data1.xml.rels><?xml version="1.0" encoding="UTF-8"?>
<Relationships xmlns="http://schemas.openxmlformats.org/package/2006/relationships"><Relationship Id="rId1" Type="http://schemas.openxmlformats.org/officeDocument/2006/relationships/image" Target="../media/OOXDiagramDataRels1_0.jpg"/>
</Relationships>
</file>

<file path=ppt/diagrams/_rels/drawing1.xml.rels><?xml version="1.0" encoding="UTF-8"?>
<Relationships xmlns="http://schemas.openxmlformats.org/package/2006/relationships"><Relationship Id="rId1" Type="http://schemas.openxmlformats.org/officeDocument/2006/relationships/image" Target="../media/OOXDiagramDrawingRels1_0.jp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93984-CB50-4CD6-A8AD-D82C0052F90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48B641B-151E-4306-9698-E730898E1CBE}">
      <dgm:prSet phldrT="[Tekst]"/>
      <dgm:spPr/>
      <dgm:t>
        <a:bodyPr/>
        <a:lstStyle/>
        <a:p>
          <a:r>
            <a:rPr lang="pl-PL" dirty="0" smtClean="0"/>
            <a:t>Mniam!</a:t>
          </a:r>
          <a:endParaRPr lang="pl-PL" dirty="0"/>
        </a:p>
      </dgm:t>
    </dgm:pt>
    <dgm:pt modelId="{DC1CF034-380A-4629-9DE2-137B3D7F4527}" type="parTrans" cxnId="{C920BAB3-2AE3-4F24-B347-2138E967B0E3}">
      <dgm:prSet/>
      <dgm:spPr/>
      <dgm:t>
        <a:bodyPr/>
        <a:lstStyle/>
        <a:p>
          <a:endParaRPr lang="pl-PL"/>
        </a:p>
      </dgm:t>
    </dgm:pt>
    <dgm:pt modelId="{6C73CBD5-80D3-4D12-AA5F-8FFA3E35F85E}" type="sibTrans" cxnId="{C920BAB3-2AE3-4F24-B347-2138E967B0E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  <dgm:t>
        <a:bodyPr/>
        <a:lstStyle/>
        <a:p>
          <a:endParaRPr lang="pl-PL"/>
        </a:p>
      </dgm:t>
    </dgm:pt>
    <dgm:pt modelId="{7568DAB2-C59E-4E1F-A7EB-60D2BA7FD674}" type="pres">
      <dgm:prSet presAssocID="{72C93984-CB50-4CD6-A8AD-D82C0052F900}" presName="Name0" presStyleCnt="0">
        <dgm:presLayoutVars>
          <dgm:chMax val="7"/>
          <dgm:chPref val="7"/>
          <dgm:dir/>
        </dgm:presLayoutVars>
      </dgm:prSet>
      <dgm:spPr/>
    </dgm:pt>
    <dgm:pt modelId="{E562F4A7-A094-4B10-9B41-D3B65227ACDD}" type="pres">
      <dgm:prSet presAssocID="{72C93984-CB50-4CD6-A8AD-D82C0052F900}" presName="Name1" presStyleCnt="0"/>
      <dgm:spPr/>
    </dgm:pt>
    <dgm:pt modelId="{C969C47A-096F-4EE0-BC75-FDD8D5BE7F38}" type="pres">
      <dgm:prSet presAssocID="{6C73CBD5-80D3-4D12-AA5F-8FFA3E35F85E}" presName="picture_1" presStyleCnt="0"/>
      <dgm:spPr/>
    </dgm:pt>
    <dgm:pt modelId="{CCC0A99E-58BE-414F-B3AE-52D8C1AB2182}" type="pres">
      <dgm:prSet presAssocID="{6C73CBD5-80D3-4D12-AA5F-8FFA3E35F85E}" presName="pictureRepeatNode" presStyleLbl="alignImgPlace1" presStyleIdx="0" presStyleCnt="1" custScaleX="97402" custLinFactNeighborX="7223" custLinFactNeighborY="-19878"/>
      <dgm:spPr/>
    </dgm:pt>
    <dgm:pt modelId="{25D416DC-2258-484F-84F1-3381452A2B36}" type="pres">
      <dgm:prSet presAssocID="{C48B641B-151E-4306-9698-E730898E1CBE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D747AC5-2BF7-4AD3-8B30-BEC151EBCC08}" type="presOf" srcId="{C48B641B-151E-4306-9698-E730898E1CBE}" destId="{25D416DC-2258-484F-84F1-3381452A2B36}" srcOrd="0" destOrd="0" presId="urn:microsoft.com/office/officeart/2008/layout/CircularPictureCallout"/>
    <dgm:cxn modelId="{C920BAB3-2AE3-4F24-B347-2138E967B0E3}" srcId="{72C93984-CB50-4CD6-A8AD-D82C0052F900}" destId="{C48B641B-151E-4306-9698-E730898E1CBE}" srcOrd="0" destOrd="0" parTransId="{DC1CF034-380A-4629-9DE2-137B3D7F4527}" sibTransId="{6C73CBD5-80D3-4D12-AA5F-8FFA3E35F85E}"/>
    <dgm:cxn modelId="{E0ED4424-4CDF-4C89-851F-2FD0B5D3758B}" type="presOf" srcId="{72C93984-CB50-4CD6-A8AD-D82C0052F900}" destId="{7568DAB2-C59E-4E1F-A7EB-60D2BA7FD674}" srcOrd="0" destOrd="0" presId="urn:microsoft.com/office/officeart/2008/layout/CircularPictureCallout"/>
    <dgm:cxn modelId="{6AA4DDD6-4A60-4721-9CB8-C38359470203}" type="presOf" srcId="{6C73CBD5-80D3-4D12-AA5F-8FFA3E35F85E}" destId="{CCC0A99E-58BE-414F-B3AE-52D8C1AB2182}" srcOrd="0" destOrd="0" presId="urn:microsoft.com/office/officeart/2008/layout/CircularPictureCallout"/>
    <dgm:cxn modelId="{32BA1701-ACB6-43E7-A20C-95BACDB73454}" type="presParOf" srcId="{7568DAB2-C59E-4E1F-A7EB-60D2BA7FD674}" destId="{E562F4A7-A094-4B10-9B41-D3B65227ACDD}" srcOrd="0" destOrd="0" presId="urn:microsoft.com/office/officeart/2008/layout/CircularPictureCallout"/>
    <dgm:cxn modelId="{C8975896-A37F-4F9B-8747-2D3F178F2B83}" type="presParOf" srcId="{E562F4A7-A094-4B10-9B41-D3B65227ACDD}" destId="{C969C47A-096F-4EE0-BC75-FDD8D5BE7F38}" srcOrd="0" destOrd="0" presId="urn:microsoft.com/office/officeart/2008/layout/CircularPictureCallout"/>
    <dgm:cxn modelId="{23B5E6E7-E7B8-45ED-AEFC-A6D496682F85}" type="presParOf" srcId="{C969C47A-096F-4EE0-BC75-FDD8D5BE7F38}" destId="{CCC0A99E-58BE-414F-B3AE-52D8C1AB2182}" srcOrd="0" destOrd="0" presId="urn:microsoft.com/office/officeart/2008/layout/CircularPictureCallout"/>
    <dgm:cxn modelId="{F8908744-0687-4251-8E89-CFF6730D7259}" type="presParOf" srcId="{E562F4A7-A094-4B10-9B41-D3B65227ACDD}" destId="{25D416DC-2258-484F-84F1-3381452A2B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0A99E-58BE-414F-B3AE-52D8C1AB2182}">
      <dsp:nvSpPr>
        <dsp:cNvPr id="0" name=""/>
        <dsp:cNvSpPr/>
      </dsp:nvSpPr>
      <dsp:spPr>
        <a:xfrm>
          <a:off x="3250277" y="0"/>
          <a:ext cx="5409649" cy="55539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416DC-2258-484F-84F1-3381452A2B36}">
      <dsp:nvSpPr>
        <dsp:cNvPr id="0" name=""/>
        <dsp:cNvSpPr/>
      </dsp:nvSpPr>
      <dsp:spPr>
        <a:xfrm>
          <a:off x="3776679" y="3450503"/>
          <a:ext cx="3554522" cy="18328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6500" kern="1200" dirty="0" smtClean="0"/>
            <a:t>Mniam!</a:t>
          </a:r>
          <a:endParaRPr lang="pl-PL" sz="6500" kern="1200" dirty="0"/>
        </a:p>
      </dsp:txBody>
      <dsp:txXfrm>
        <a:off x="3776679" y="3450503"/>
        <a:ext cx="3554522" cy="1832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7172BC6-E7F7-4635-9895-B4543B6778B7}" type="datetime">
              <a:rPr b="0" lang="pl-PL" sz="1200" spc="-1" strike="noStrike">
                <a:solidFill>
                  <a:srgbClr val="8b8b8b"/>
                </a:solidFill>
                <a:latin typeface="Calibri"/>
              </a:rPr>
              <a:t>23-6-11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48CE69C-7AE4-4DE4-AEFF-D4B5D65821F3}" type="slidenum">
              <a:rPr b="0" lang="pl-PL" sz="12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</a:rPr>
              <a:t>Kliknij, aby edytować format tekstu konspektu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Drugi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42" name="CustomShape 1"/>
          <p:cNvSpPr/>
          <p:nvPr/>
        </p:nvSpPr>
        <p:spPr>
          <a:xfrm>
            <a:off x="4519080" y="3270600"/>
            <a:ext cx="713016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ff0000"/>
                </a:solidFill>
                <a:latin typeface="Segoe UI Black"/>
                <a:ea typeface="Segoe UI Black"/>
              </a:rPr>
              <a:t>PROJEKT EKO FIT MATMA</a:t>
            </a: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4000" spc="-1" strike="noStrike">
                <a:solidFill>
                  <a:srgbClr val="ff0000"/>
                </a:solidFill>
                <a:latin typeface="Segoe UI Black"/>
                <a:ea typeface="Segoe UI Black"/>
              </a:rPr>
              <a:t>KSIĄŻKA KUCHARSKA</a:t>
            </a:r>
            <a:endParaRPr b="0" lang="pl-PL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74" name="CustomShape 1"/>
          <p:cNvSpPr/>
          <p:nvPr/>
        </p:nvSpPr>
        <p:spPr>
          <a:xfrm>
            <a:off x="2840040" y="659520"/>
            <a:ext cx="6866280" cy="456120"/>
          </a:xfrm>
          <a:prstGeom prst="rect">
            <a:avLst/>
          </a:prstGeom>
          <a:noFill/>
          <a:ln w="0">
            <a:noFill/>
          </a:ln>
          <a:effectLst>
            <a:innerShdw blurRad="114300">
              <a:srgbClr val="000000"/>
            </a:inn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00"/>
                </a:solidFill>
                <a:latin typeface="Calibri"/>
              </a:rPr>
              <a:t>WSPÓLNE GOTOWANIE Z 5 A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505800" y="1197720"/>
            <a:ext cx="3096000" cy="420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Grupa I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pasta kanapkowa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składniki: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6 jajek ugotowanych na twardo po ok 60g,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avocado ok 150g,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ząbek czosnku ok 3g,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pęczek szczypiorku długości 25-30cm 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cytryna ok. 70g,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2 opakowania pieczywa chrupkiego lub chleba tostowego, każde opakowanie po 20 kromek.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6" name="CustomShape 3"/>
          <p:cNvSpPr/>
          <p:nvPr/>
        </p:nvSpPr>
        <p:spPr>
          <a:xfrm>
            <a:off x="5070600" y="2187360"/>
            <a:ext cx="2909160" cy="31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Grupa II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sałatka owocowa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składniki: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jabłka ok. 300g,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banany ok. 250g,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pomarańcze ok. 350g,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kiwi ok. 150g,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cytryna ok. 70g,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15-20 kulek winogrona o średnicy max 1,5cm.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7" name="CustomShape 4"/>
          <p:cNvSpPr/>
          <p:nvPr/>
        </p:nvSpPr>
        <p:spPr>
          <a:xfrm>
            <a:off x="9009000" y="3429000"/>
            <a:ext cx="279468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Grupa III 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smoothie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składniki: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ananas (może być z puszki) ok. 500g,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5 bananów ok. 400g,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jabłka ok.300g,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pomarańcze ok. 350g,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1,5 litra wody mineralnej niegazowanej ok. 6 szklanek po 250ml.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79" name="CustomShape 1"/>
          <p:cNvSpPr/>
          <p:nvPr/>
        </p:nvSpPr>
        <p:spPr>
          <a:xfrm>
            <a:off x="779400" y="561240"/>
            <a:ext cx="5932800" cy="31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SPOSÓB WYKONANIA PASTY: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Jajka obrać ze skorupek i opłukać, pokroić w kostkę,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avocado wydrążyć, pokroić w kostkę i skropić sokiem z cytryny,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czosnek obrać i pokroić,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wszystkie składniki zblendować na jednolitą masę,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przyprawić solą i pieprzem do smaku.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Pastą smarować pieczywo i dekorować drobno pokrojonym szczypiorkiem.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Przygotować 20 kromek z pastą.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5008320" y="2837160"/>
            <a:ext cx="7062120" cy="3947760"/>
          </a:xfrm>
          <a:prstGeom prst="ellipse">
            <a:avLst/>
          </a:prstGeom>
          <a:blipFill rotWithShape="0">
            <a:blip r:embed="rId2"/>
            <a:stretch/>
          </a:blipFill>
          <a:ln w="63500">
            <a:noFill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82" name="CustomShape 1"/>
          <p:cNvSpPr/>
          <p:nvPr/>
        </p:nvSpPr>
        <p:spPr>
          <a:xfrm>
            <a:off x="5860440" y="176760"/>
            <a:ext cx="4235760" cy="283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SPOSÓB WYKONANIA SAŁATKI: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Owoce umyć,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banany, pomarańcze i kiwi obrać ze skórki,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z jabłek usunąć gniazda nasienne,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następnie owoce pokroić w 1cm kostkę,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a winogrona przekroić na pół,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całą sałatkę skropić sokiem z cytryny i wymieszać.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Podzielić na 20 porcji.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174960" y="176760"/>
            <a:ext cx="5685120" cy="4335120"/>
          </a:xfrm>
          <a:prstGeom prst="snip2DiagRect">
            <a:avLst>
              <a:gd name="adj1" fmla="val 0"/>
              <a:gd name="adj2" fmla="val 16667"/>
            </a:avLst>
          </a:prstGeom>
          <a:blipFill rotWithShape="0">
            <a:blip r:embed="rId2"/>
            <a:stretch/>
          </a:blipFill>
          <a:ln w="88900">
            <a:noFill/>
          </a:ln>
          <a:effectLst>
            <a:outerShdw algn="tl" blurRad="88900" rotWithShape="0">
              <a:srgbClr val="000000">
                <a:alpha val="45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84" name="CustomShape 3"/>
          <p:cNvSpPr/>
          <p:nvPr/>
        </p:nvSpPr>
        <p:spPr>
          <a:xfrm>
            <a:off x="6643080" y="2721240"/>
            <a:ext cx="5451840" cy="4030560"/>
          </a:xfrm>
          <a:prstGeom prst="ellipse">
            <a:avLst/>
          </a:prstGeom>
          <a:blipFill rotWithShape="0">
            <a:blip r:embed="rId3"/>
            <a:stretch/>
          </a:blipFill>
          <a:ln w="63500">
            <a:noFill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86" name="CustomShape 1"/>
          <p:cNvSpPr/>
          <p:nvPr/>
        </p:nvSpPr>
        <p:spPr>
          <a:xfrm>
            <a:off x="6941160" y="3324960"/>
            <a:ext cx="4945680" cy="283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SPOSÓB WYKONANIA SMOOTHIE: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Owoce umyć,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banany, pomarańcze i surowego ananasa obrać ze skórki,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z jabłek usunąć gniazda nasienne,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następnie owoce pokroić w kostkę o boku ok. 2 cm.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Owoce zmieszać i blendować porcjami ze 100 ml wody mineralnej.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Podzielić na 20 porcji.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87" name="Obraz 3" descr=""/>
          <p:cNvPicPr/>
          <p:nvPr/>
        </p:nvPicPr>
        <p:blipFill>
          <a:blip r:embed="rId2"/>
          <a:stretch/>
        </p:blipFill>
        <p:spPr>
          <a:xfrm>
            <a:off x="462960" y="415800"/>
            <a:ext cx="6015240" cy="4488480"/>
          </a:xfrm>
          <a:prstGeom prst="rect">
            <a:avLst/>
          </a:prstGeom>
          <a:ln w="190500">
            <a:noFill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graphicFrame>
        <p:nvGraphicFramePr>
          <p:cNvPr id="89" name="Table 1"/>
          <p:cNvGraphicFramePr/>
          <p:nvPr/>
        </p:nvGraphicFramePr>
        <p:xfrm>
          <a:off x="3488040" y="1466640"/>
          <a:ext cx="5215320" cy="4350960"/>
        </p:xfrm>
        <a:graphic>
          <a:graphicData uri="http://schemas.openxmlformats.org/drawingml/2006/table">
            <a:tbl>
              <a:tblPr/>
              <a:tblGrid>
                <a:gridCol w="486720"/>
                <a:gridCol w="2364120"/>
                <a:gridCol w="2364480"/>
              </a:tblGrid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l.p.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Produkt 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Liczba kalorii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ANANAS SUROWY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ANANAS W PUSZCE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AVOCADO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160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4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BANAN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CHLEB TOSTOWY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247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CYTRYNA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7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CZOSNEK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152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8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JABŁKO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57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9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JAJKO NA TWARDO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155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10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KIWI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11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PIECZYWO CHRUPKIE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389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12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POMARAŃCZA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8980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13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SZCZYPIOR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293760"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1" lang="pl-PL" sz="13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14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WINOGRONO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61920" rIns="61920" tIns="0" bIns="0">
                      <a:noAutofit/>
                    </a:bodyPr>
                    <a:p>
                      <a:pPr algn="ctr">
                        <a:lnSpc>
                          <a:spcPct val="150000"/>
                        </a:lnSpc>
                      </a:pPr>
                      <a:r>
                        <a:rPr b="0" lang="pl-PL" sz="13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69</a:t>
                      </a:r>
                      <a:endParaRPr b="0" lang="pl-PL" sz="1300" spc="-1" strike="noStrike">
                        <a:latin typeface="Arial"/>
                      </a:endParaRPr>
                    </a:p>
                  </a:txBody>
                  <a:tcPr marL="61920" marR="61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90" name="CustomShape 2"/>
          <p:cNvSpPr/>
          <p:nvPr/>
        </p:nvSpPr>
        <p:spPr>
          <a:xfrm>
            <a:off x="4016880" y="581040"/>
            <a:ext cx="3611520" cy="91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l-PL" sz="1400" spc="-1" strike="noStrike">
                <a:solidFill>
                  <a:srgbClr val="000000"/>
                </a:solidFill>
                <a:latin typeface="Calibri"/>
                <a:ea typeface="Calibri"/>
              </a:rPr>
              <a:t>TABELA KALORYCZNOŚCI</a:t>
            </a:r>
            <a:endParaRPr b="0" lang="pl-PL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l-PL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l-PL" sz="1400" spc="-1" strike="noStrike">
                <a:solidFill>
                  <a:srgbClr val="000000"/>
                </a:solidFill>
                <a:latin typeface="Calibri"/>
                <a:ea typeface="Calibri"/>
              </a:rPr>
              <a:t>Wszystkie kalorie podane są na 100g produktu</a:t>
            </a:r>
            <a:endParaRPr b="0" lang="pl-PL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l-PL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92" name="CustomShape 1"/>
          <p:cNvSpPr/>
          <p:nvPr/>
        </p:nvSpPr>
        <p:spPr>
          <a:xfrm>
            <a:off x="1254960" y="0"/>
            <a:ext cx="9681840" cy="6857640"/>
          </a:xfrm>
          <a:prstGeom prst="ellipse">
            <a:avLst/>
          </a:prstGeom>
          <a:blipFill rotWithShape="0">
            <a:blip r:embed="rId2"/>
            <a:stretch/>
          </a:blipFill>
          <a:ln w="63500">
            <a:noFill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94" name="CustomShape 1"/>
          <p:cNvSpPr/>
          <p:nvPr/>
        </p:nvSpPr>
        <p:spPr>
          <a:xfrm>
            <a:off x="241920" y="193320"/>
            <a:ext cx="4093560" cy="431676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5" name="CustomShape 2"/>
          <p:cNvSpPr/>
          <p:nvPr/>
        </p:nvSpPr>
        <p:spPr>
          <a:xfrm>
            <a:off x="5861160" y="193320"/>
            <a:ext cx="6021000" cy="4088160"/>
          </a:xfrm>
          <a:prstGeom prst="ellipse">
            <a:avLst/>
          </a:prstGeom>
          <a:blipFill rotWithShape="0">
            <a:blip r:embed="rId3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96" name="Obraz 4" descr=""/>
          <p:cNvPicPr/>
          <p:nvPr/>
        </p:nvPicPr>
        <p:blipFill>
          <a:blip r:embed="rId4"/>
          <a:stretch/>
        </p:blipFill>
        <p:spPr>
          <a:xfrm>
            <a:off x="3094920" y="3625200"/>
            <a:ext cx="5319720" cy="2773080"/>
          </a:xfrm>
          <a:prstGeom prst="rect">
            <a:avLst/>
          </a:prstGeom>
          <a:ln w="190500">
            <a:noFill/>
          </a:ln>
          <a:effectLst>
            <a:outerShdw algn="tl" blurRad="36195" dir="11400479" dist="12429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dir="t" rig="sof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98" name="Obraz 2" descr=""/>
          <p:cNvPicPr/>
          <p:nvPr/>
        </p:nvPicPr>
        <p:blipFill>
          <a:blip r:embed="rId2"/>
          <a:stretch/>
        </p:blipFill>
        <p:spPr>
          <a:xfrm>
            <a:off x="228600" y="294840"/>
            <a:ext cx="5960880" cy="3098880"/>
          </a:xfrm>
          <a:prstGeom prst="rect">
            <a:avLst/>
          </a:prstGeom>
          <a:ln w="190500">
            <a:noFill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9" name="CustomShape 1"/>
          <p:cNvSpPr/>
          <p:nvPr/>
        </p:nvSpPr>
        <p:spPr>
          <a:xfrm>
            <a:off x="5407560" y="2620080"/>
            <a:ext cx="6576120" cy="40946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tretch/>
          </a:blipFill>
          <a:ln w="88900">
            <a:noFill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44" name="CustomShape 1"/>
          <p:cNvSpPr/>
          <p:nvPr/>
        </p:nvSpPr>
        <p:spPr>
          <a:xfrm>
            <a:off x="243720" y="65160"/>
            <a:ext cx="2921400" cy="61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PASTA JAJECZNA Z AVOCADO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jajka na twardo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½ ząbka czosnku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¼ dojrzałego avocado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łyżeczka soku z cytryny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łyżeczka oliwy z oliwek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sól, pieprz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Jajka pokroić w kostkę, avocado pokroić w drobną kostkę i skropić sokiem z cytryny, dodać pozostałe składniki i krótko zblendować, przyprawić solą i pieprzem do smaku.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Pastą smarować pieczywo i dekorować szczypiorkiem i gałązką koperku.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SMACZNEGO 😊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5" name="CustomShape 2"/>
          <p:cNvSpPr/>
          <p:nvPr/>
        </p:nvSpPr>
        <p:spPr>
          <a:xfrm>
            <a:off x="3165120" y="1302840"/>
            <a:ext cx="5038200" cy="3778560"/>
          </a:xfrm>
          <a:prstGeom prst="ellipse">
            <a:avLst/>
          </a:prstGeom>
          <a:blipFill rotWithShape="0">
            <a:blip r:embed="rId2"/>
            <a:stretch/>
          </a:blipFill>
          <a:ln cap="rnd" w="6350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46" name="CustomShape 3"/>
          <p:cNvSpPr/>
          <p:nvPr/>
        </p:nvSpPr>
        <p:spPr>
          <a:xfrm>
            <a:off x="8282520" y="237240"/>
            <a:ext cx="3692520" cy="61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PASTA TWAROGOWA Z POMIDORAMI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250g twarogu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5-6 suszonych pomidorów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½ zielonego ogórka i/lub kilka rzodkiewek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½ cebuli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sól, pieprz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Twaróg rozdrobnić widelcem, suszone pomidory pokroić w drobną kostkę, ogórek obrać i pokroić w kostkę lub rzodkiewki, cebulę pokroić w kostkę. Wszystkie składniki krótko zblendować, przyprawić solą i pieprzem do smaku.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Pastą smarować pieczywo i dekorować szczypiorkiem i gałązką koperku.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SMACZNEGO 😊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48" name="Obraz 2" descr=""/>
          <p:cNvPicPr/>
          <p:nvPr/>
        </p:nvPicPr>
        <p:blipFill>
          <a:blip r:embed="rId2"/>
          <a:stretch/>
        </p:blipFill>
        <p:spPr>
          <a:xfrm>
            <a:off x="477720" y="1995840"/>
            <a:ext cx="5204520" cy="3903480"/>
          </a:xfrm>
          <a:prstGeom prst="rect">
            <a:avLst/>
          </a:prstGeom>
          <a:ln w="190500">
            <a:noFill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9" name="Obraz 3" descr=""/>
          <p:cNvPicPr/>
          <p:nvPr/>
        </p:nvPicPr>
        <p:blipFill>
          <a:blip r:embed="rId3"/>
          <a:stretch/>
        </p:blipFill>
        <p:spPr>
          <a:xfrm>
            <a:off x="6095880" y="-343080"/>
            <a:ext cx="5462640" cy="4096800"/>
          </a:xfrm>
          <a:prstGeom prst="rect">
            <a:avLst/>
          </a:prstGeom>
          <a:ln w="101600">
            <a:noFill/>
          </a:ln>
          <a:effectLst>
            <a:outerShdw algn="tl" blurRad="57150" dir="7559207" dist="37372" kx="110000" ky="200000" rotWithShape="0" sy="9800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dir="t" rig="twoP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0" name="CustomShape 1"/>
          <p:cNvSpPr/>
          <p:nvPr/>
        </p:nvSpPr>
        <p:spPr>
          <a:xfrm>
            <a:off x="7124760" y="4097160"/>
            <a:ext cx="3405240" cy="2039040"/>
          </a:xfrm>
          <a:prstGeom prst="snip2DiagRect">
            <a:avLst>
              <a:gd name="adj1" fmla="val 0"/>
              <a:gd name="adj2" fmla="val 16667"/>
            </a:avLst>
          </a:prstGeom>
          <a:blipFill rotWithShape="0">
            <a:blip r:embed="rId4"/>
            <a:stretch/>
          </a:blipFill>
          <a:ln w="88900">
            <a:noFill/>
          </a:ln>
          <a:effectLst>
            <a:outerShdw algn="tl" blurRad="88900" rotWithShape="0">
              <a:srgbClr val="000000">
                <a:alpha val="45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52" name="CustomShape 1"/>
          <p:cNvSpPr/>
          <p:nvPr/>
        </p:nvSpPr>
        <p:spPr>
          <a:xfrm>
            <a:off x="1600200" y="118800"/>
            <a:ext cx="8827200" cy="662040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54" name="CustomShape 1"/>
          <p:cNvSpPr/>
          <p:nvPr/>
        </p:nvSpPr>
        <p:spPr>
          <a:xfrm>
            <a:off x="175680" y="160200"/>
            <a:ext cx="4413240" cy="31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CIASTO MARCHEWKOWE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2 jajka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szklanka cukru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3/4 szklanki oleju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szklanka mąki pszennej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1/4 łyżeczki soli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łyżeczka proszku do pieczenia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łyżeczka cynamonu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2 szklanki startej marchewki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1/2 szklanki posiekanych orzechów włoskich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6778800" y="273600"/>
            <a:ext cx="5063400" cy="302544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6" name="CustomShape 3"/>
          <p:cNvSpPr/>
          <p:nvPr/>
        </p:nvSpPr>
        <p:spPr>
          <a:xfrm>
            <a:off x="7133400" y="3613680"/>
            <a:ext cx="4480920" cy="283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Jajka i cukier zmiksować z olejem.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Dodać mąkę, sól, proszek do pieczenia, cynamon, a na końcu marchew i drobno posiekane orzechy.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Dobrze połączone składniki przelać do formy wyłożonej papierem do pieczenia.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Całość wstawić do rozgrzanego piekarnika 180st. Piec około 55 minut (do tzw. suchego patyczka). Po ostudzeniu posypać cukrem pudrem.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57" name="Obraz 5" descr=""/>
          <p:cNvPicPr/>
          <p:nvPr/>
        </p:nvPicPr>
        <p:blipFill>
          <a:blip r:embed="rId3"/>
          <a:stretch/>
        </p:blipFill>
        <p:spPr>
          <a:xfrm rot="5400000">
            <a:off x="1813680" y="2081880"/>
            <a:ext cx="3506400" cy="5409000"/>
          </a:xfrm>
          <a:prstGeom prst="rect">
            <a:avLst/>
          </a:prstGeom>
          <a:ln w="190500">
            <a:noFill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Obraz 1" descr=""/>
          <p:cNvPicPr/>
          <p:nvPr/>
        </p:nvPicPr>
        <p:blipFill>
          <a:blip r:embed="rId1"/>
          <a:stretch/>
        </p:blipFill>
        <p:spPr>
          <a:xfrm>
            <a:off x="-1116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59" name="CustomShape 1"/>
          <p:cNvSpPr/>
          <p:nvPr/>
        </p:nvSpPr>
        <p:spPr>
          <a:xfrm>
            <a:off x="7506720" y="0"/>
            <a:ext cx="4673880" cy="392976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0" name="CustomShape 2"/>
          <p:cNvSpPr/>
          <p:nvPr/>
        </p:nvSpPr>
        <p:spPr>
          <a:xfrm>
            <a:off x="0" y="2877840"/>
            <a:ext cx="4809600" cy="3979080"/>
          </a:xfrm>
          <a:prstGeom prst="ellipse">
            <a:avLst/>
          </a:prstGeom>
          <a:blipFill rotWithShape="0">
            <a:blip r:embed="rId3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1" name="CustomShape 3"/>
          <p:cNvSpPr/>
          <p:nvPr/>
        </p:nvSpPr>
        <p:spPr>
          <a:xfrm>
            <a:off x="4564800" y="610920"/>
            <a:ext cx="3186720" cy="5213520"/>
          </a:xfrm>
          <a:prstGeom prst="roundRect">
            <a:avLst>
              <a:gd name="adj" fmla="val 11111"/>
            </a:avLst>
          </a:prstGeom>
          <a:blipFill rotWithShape="0">
            <a:blip r:embed="rId4"/>
            <a:stretch/>
          </a:blipFill>
          <a:ln w="190500">
            <a:noFill/>
          </a:ln>
          <a:effectLst>
            <a:outerShdw algn="tl" blurRad="101600" dir="7190755" dist="50636" rotWithShape="0">
              <a:srgbClr val="000000">
                <a:alpha val="45000"/>
              </a:srgbClr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ffffff"/>
            </a:extrusion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raz 1" descr=""/>
          <p:cNvPicPr/>
          <p:nvPr/>
        </p:nvPicPr>
        <p:blipFill>
          <a:blip r:embed="rId1"/>
          <a:stretch/>
        </p:blipFill>
        <p:spPr>
          <a:xfrm>
            <a:off x="0" y="6408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63" name="CustomShape 1"/>
          <p:cNvSpPr/>
          <p:nvPr/>
        </p:nvSpPr>
        <p:spPr>
          <a:xfrm>
            <a:off x="0" y="2886480"/>
            <a:ext cx="7235640" cy="3971160"/>
          </a:xfrm>
          <a:prstGeom prst="ellipse">
            <a:avLst/>
          </a:prstGeom>
          <a:blipFill rotWithShape="0">
            <a:blip r:embed="rId2"/>
            <a:stretch/>
          </a:blipFill>
          <a:ln w="63500">
            <a:noFill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885833504"/>
              </p:ext>
            </p:extLst>
          </p:nvPr>
        </p:nvGraphicFramePr>
        <p:xfrm>
          <a:off x="3468240" y="64080"/>
          <a:ext cx="11107440" cy="655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transition spd="slow">
    <p:wipe dir="l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Obraz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65" name="CustomShape 1"/>
          <p:cNvSpPr/>
          <p:nvPr/>
        </p:nvSpPr>
        <p:spPr>
          <a:xfrm>
            <a:off x="6980760" y="4424040"/>
            <a:ext cx="5065560" cy="228492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SPOSÓB WYKONANIA SMOOTHIE: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Owoce umyć,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banany, pomarańcze i surowego ananasa obrać ze skórki,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z jabłek usunąć gniazda nasienne, 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następnie owoce pokroić w kostkę o boku ok. 2 cm.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Owoce zmieszać i blendować porcjami ze 100 ml wody mineralnej.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160200" y="232560"/>
            <a:ext cx="2784600" cy="25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SMOOTHIE: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 ananas (może być z puszki) ok. 500g,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5 bananów ok. 400g,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jabłka ok.300g,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3 pomarańcze ok. 350g,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1,5 litra wody mineralnej niegazowanej ok. 6 szklanek po 250ml.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67" name="CustomShape 3"/>
          <p:cNvSpPr/>
          <p:nvPr/>
        </p:nvSpPr>
        <p:spPr>
          <a:xfrm>
            <a:off x="2707920" y="1436400"/>
            <a:ext cx="6110640" cy="299160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Obraz 1" descr=""/>
          <p:cNvPicPr/>
          <p:nvPr/>
        </p:nvPicPr>
        <p:blipFill>
          <a:blip r:embed="rId1"/>
          <a:stretch/>
        </p:blipFill>
        <p:spPr>
          <a:xfrm>
            <a:off x="0" y="-87840"/>
            <a:ext cx="12191760" cy="6857640"/>
          </a:xfrm>
          <a:prstGeom prst="rect">
            <a:avLst/>
          </a:prstGeom>
          <a:ln w="0">
            <a:solidFill>
              <a:schemeClr val="bg1"/>
            </a:solidFill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69" name="CustomShape 1"/>
          <p:cNvSpPr/>
          <p:nvPr/>
        </p:nvSpPr>
        <p:spPr>
          <a:xfrm>
            <a:off x="9504360" y="184680"/>
            <a:ext cx="240012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alibri"/>
              </a:rPr>
              <a:t>OWOCOWE KORECZKI: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5 szt truskawek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23 grona winogrona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4 plastry melona Galia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23 wykałaczki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281520" y="5213880"/>
            <a:ext cx="5380560" cy="146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Melona obrać ze skórki i usunąć gniazda nasienne.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Pokroić go w grubą kostkę, a truskawki w plastry.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Koreczki nabijać  na wykałaczkę w takiej kolejności: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Melon, truskawka, melon, a na samej górze grono winogrona.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1" name="CustomShape 3"/>
          <p:cNvSpPr/>
          <p:nvPr/>
        </p:nvSpPr>
        <p:spPr>
          <a:xfrm>
            <a:off x="3219480" y="1061640"/>
            <a:ext cx="5752800" cy="39560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/>
          </a:blipFill>
          <a:ln w="88900">
            <a:noFill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72" name="CustomShape 4"/>
          <p:cNvSpPr/>
          <p:nvPr/>
        </p:nvSpPr>
        <p:spPr>
          <a:xfrm>
            <a:off x="11035080" y="3636720"/>
            <a:ext cx="45360" cy="45360"/>
          </a:xfrm>
          <a:prstGeom prst="ellipse">
            <a:avLst/>
          </a:prstGeom>
          <a:solidFill>
            <a:srgbClr val="5b9bd5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Application>LibreOffice/7.0.3.1$Windows_X86_64 LibreOffice_project/d7547858d014d4cf69878db179d326fc3483e082</Application>
  <Words>776</Words>
  <Paragraphs>160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2023-06-11T07:14:23Z</dcterms:created>
  <dc:creator>Katarzyna Szymczykowska</dc:creator>
  <dc:description/>
  <dc:language>pl-PL</dc:language>
  <cp:lastModifiedBy>Katarzyna Szymczykowska</cp:lastModifiedBy>
  <dcterms:modified xsi:type="dcterms:W3CDTF">2023-06-11T08:55:49Z</dcterms:modified>
  <cp:revision>10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</vt:i4>
  </property>
</Properties>
</file>